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E7E0-DD16-4C92-866A-5306741C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0F152-E8BC-4714-BDA6-AD2AA7C8F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29DF1-FBED-47AB-A4A6-826A9BE2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6C11-FCAF-4C4D-BF25-E52FCF21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23345-E0F0-4AAA-B24A-CBE17362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DDE4-52CC-4D0F-9C86-A6ABD099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489EC-1B04-46BD-95A0-A0B7B3E77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C416B-8BD3-4407-A5DA-3E1E5692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6E39-0376-4524-9DAD-02FD5948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2B4AF-20FB-4FDE-B0F6-05EF6A6F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762EC-5ACB-4F69-8DA2-9374BB213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42E06-1F3D-4D65-B749-93F05D083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319F9-22DB-47DC-8E4D-97EAE229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05781-C79E-413B-9437-3BD5F298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E026-612A-4425-B422-82222D15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BF56-3F7D-484D-A505-79433CFC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3231D-336A-4D61-A58C-1330E3C83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63D41-4083-4B59-92D0-30BB6E84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87804-38C9-4593-962E-2CC3EFFD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EC5E8-6348-4D9C-9B7A-06CE9950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3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2254-84AB-4D80-98EC-D967D445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177DB-AD9D-4FD7-A807-8CEE0A237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B511F-4D5A-40CA-81E5-221E96F1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D5F66-2C28-4FF3-815A-F9F5860D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A3D9C-A5A1-4DAC-AAC0-ACB5CD9D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7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B4D2-C69D-4AF9-80DA-EED00A49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7744-E310-4C03-B21C-41CF472C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664C2-45D3-4746-BAB6-68F0C21DA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7C2AB-EA67-45F5-8C92-D3A26696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C5AF7-40C9-46E7-85A7-47287523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C15D7-D13F-4199-9CCE-E8E2D186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8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3F80-6A3A-4FA9-8DCA-888A4C50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9CBD7-EBB1-4536-8322-A12C42B7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BFB12-EC85-409B-8802-0A7BC27D5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9FD76-E7B8-4F29-9170-7D0C660A1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91928-686A-4E01-A802-A9DAAAF83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82236-D353-42FC-8C6C-F0995CE6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E49-8CAB-462F-9919-5F3E615D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6AFF8-3757-4A4F-BC28-9481248B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8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F6DC7-B7A8-4EE6-85BD-2797006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CE0D7-536D-4FB6-9335-43499091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66FC4-B78C-48C9-B6AE-778B970D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654F4-1F38-4C1B-BA02-501BB960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0D126-F42E-4575-A7FB-4CA5D300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60C88-FF23-4A84-B915-570800123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1290D-EB03-45CB-85DE-DFC050EC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EE14-4C0D-41F0-8599-DFF15C7D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A620B-FD87-48D2-8A2F-DE3014D7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A19BA-7A82-4178-832A-26AA41522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92D74-B986-49FF-8FBF-E6C82004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763F1-370D-4F31-84E3-070536DC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C2AA5-9BE3-4DEA-BAA5-33A091A1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1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2C1-4B9F-4A34-87E8-0A44C440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A872E-C40D-400F-B87C-B4FBBD58E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2A7F1-9297-4EF5-8FD9-C2367E6BD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9CA9A-ED7C-46C4-AD51-34F557C9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B2623-DAF2-4EEB-A503-C557BC68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CE1C0-AFE5-42AF-997F-B5751456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A0E22-5949-4C40-B9DB-DED5E136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02BE1-A0ED-4572-89A7-7075C16F3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6735F-456E-4013-84BC-45BEB325A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9BBF-0428-4D56-9D57-86F535C309F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88691-4B50-4EDD-9DC9-74F66F51F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7D9B-2EF6-4884-B2A2-6119255C0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71AB-0B11-4F59-85F6-F81CA267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ralmillscf.com/recipes/chocolate-dipped-strawberry-smoothie/c98a59b5-81c5-4438-a9eb-48fcfe3f9225" TargetMode="External"/><Relationship Id="rId2" Type="http://schemas.openxmlformats.org/officeDocument/2006/relationships/hyperlink" Target="https://www.generalmillscf.com/recipes/yo-cocoa-dip/d261e357-b2e3-4d42-9b0d-d3dd67f2771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neralmillscf.com/recipes/cocoa-banana-muffins/9368b5ba-083a-41a6-9282-febacd10f5c5/" TargetMode="External"/><Relationship Id="rId5" Type="http://schemas.openxmlformats.org/officeDocument/2006/relationships/hyperlink" Target="https://www.generalmillscf.com/recipes/cocoa-banana-whole-grain-rich-muffin-squares/28dc37b8-500c-43f7-9b22-6e3f4c8a51fa" TargetMode="External"/><Relationship Id="rId4" Type="http://schemas.openxmlformats.org/officeDocument/2006/relationships/hyperlink" Target="https://www.generalmillscf.com/recipes/island-joy-smoothie/a0c72ef7-d4a2-47e9-b6c1-4f201f14a0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ralmillscf.com/recipes/yo-cocoa-dip/d261e357-b2e3-4d42-9b0d-d3dd67f2771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ralmillscf.com/recipes/chocolate-dipped-strawberry-smoothie/c98a59b5-81c5-4438-a9eb-48fcfe3f922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eneralmillscf.com/recipes/island-joy-smoothie/a0c72ef7-d4a2-47e9-b6c1-4f201f14a0e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eneralmillscf.com/recipes/cocoa-banana-whole-grain-rich-muffin-squares/28dc37b8-500c-43f7-9b22-6e3f4c8a51f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5B57A6-D346-44BE-91C3-BD8A62111170}"/>
              </a:ext>
            </a:extLst>
          </p:cNvPr>
          <p:cNvSpPr txBox="1"/>
          <p:nvPr/>
        </p:nvSpPr>
        <p:spPr>
          <a:xfrm>
            <a:off x="193962" y="311473"/>
            <a:ext cx="93102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December NATIONAL COCOA Day</a:t>
            </a:r>
          </a:p>
          <a:p>
            <a:r>
              <a:rPr lang="en-US" dirty="0"/>
              <a:t>	</a:t>
            </a:r>
            <a:r>
              <a:rPr lang="en-US" b="1" dirty="0"/>
              <a:t>Yogurt</a:t>
            </a:r>
            <a:r>
              <a:rPr lang="en-US" dirty="0"/>
              <a:t>	</a:t>
            </a:r>
          </a:p>
          <a:p>
            <a:r>
              <a:rPr lang="en-US" dirty="0"/>
              <a:t>	Chocolate Dipped Strawberry Smoothie </a:t>
            </a:r>
          </a:p>
          <a:p>
            <a:r>
              <a:rPr lang="en-US" dirty="0"/>
              <a:t>	Island Joy Smoothie</a:t>
            </a:r>
          </a:p>
          <a:p>
            <a:r>
              <a:rPr lang="en-US" dirty="0"/>
              <a:t>	</a:t>
            </a:r>
            <a:r>
              <a:rPr lang="en-US" dirty="0" err="1"/>
              <a:t>YoCocoa</a:t>
            </a:r>
            <a:r>
              <a:rPr lang="en-US" dirty="0"/>
              <a:t> Dip </a:t>
            </a:r>
          </a:p>
          <a:p>
            <a:r>
              <a:rPr lang="en-US" dirty="0"/>
              <a:t>	</a:t>
            </a:r>
            <a:r>
              <a:rPr lang="en-US" b="1" dirty="0"/>
              <a:t>Speed Scratch</a:t>
            </a:r>
          </a:p>
          <a:p>
            <a:r>
              <a:rPr lang="en-US" dirty="0"/>
              <a:t>	Cocoa Banana Whole Grain Muffins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IW Section	</a:t>
            </a:r>
          </a:p>
          <a:p>
            <a:r>
              <a:rPr lang="en-US" dirty="0"/>
              <a:t>		Cocoa Puffs –add marshmallows</a:t>
            </a:r>
          </a:p>
          <a:p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120AD-D93D-4FAC-BFDB-B8B83EE6D8E9}"/>
              </a:ext>
            </a:extLst>
          </p:cNvPr>
          <p:cNvSpPr txBox="1"/>
          <p:nvPr/>
        </p:nvSpPr>
        <p:spPr>
          <a:xfrm>
            <a:off x="2687783" y="1460927"/>
            <a:ext cx="60984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>
                <a:hlinkClick r:id="rId2"/>
              </a:rPr>
              <a:t>Yo</a:t>
            </a:r>
            <a:r>
              <a:rPr lang="en-US" sz="1200" dirty="0">
                <a:hlinkClick r:id="rId2"/>
              </a:rPr>
              <a:t>-Cocoa Dip | General Mills Convenience and Foodservice (generalmillscf.com)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62A9CE-1FB1-4CEA-9C71-30DEFE49C316}"/>
              </a:ext>
            </a:extLst>
          </p:cNvPr>
          <p:cNvSpPr txBox="1"/>
          <p:nvPr/>
        </p:nvSpPr>
        <p:spPr>
          <a:xfrm>
            <a:off x="4849089" y="914103"/>
            <a:ext cx="702894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Chocolate Dipped Strawberry Smoothie | General Mills Convenience and Foodservice (generalmillscf.com)</a:t>
            </a: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F4F702-8077-4F57-AA3D-978BFC16EAE4}"/>
              </a:ext>
            </a:extLst>
          </p:cNvPr>
          <p:cNvSpPr txBox="1"/>
          <p:nvPr/>
        </p:nvSpPr>
        <p:spPr>
          <a:xfrm>
            <a:off x="3046771" y="1200740"/>
            <a:ext cx="60984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Island Joy Smoothie | General Mills Convenience and Foodservice (generalmillscf.com)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0A1AC7-68FC-43AB-B434-7B34A6F64F39}"/>
              </a:ext>
            </a:extLst>
          </p:cNvPr>
          <p:cNvSpPr txBox="1"/>
          <p:nvPr/>
        </p:nvSpPr>
        <p:spPr>
          <a:xfrm>
            <a:off x="4610098" y="2039952"/>
            <a:ext cx="72679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Cocoa Banana Whole Grain-Rich Muffin Squares | General Mills Convenience and Foodservice (generalmillscf.com)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7574F-2ED5-4684-9E7F-CC3F2221F992}"/>
              </a:ext>
            </a:extLst>
          </p:cNvPr>
          <p:cNvSpPr txBox="1"/>
          <p:nvPr/>
        </p:nvSpPr>
        <p:spPr>
          <a:xfrm>
            <a:off x="3144982" y="2313518"/>
            <a:ext cx="7869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6"/>
              </a:rPr>
              <a:t>https://www.generalmillscf.com/recipes/cocoa-banana-muffins/9368b5ba-083a-41a6-9282-febacd10f5c5/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0312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C472483-FBE3-4DA5-B5A3-B00F0671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430" y="634180"/>
            <a:ext cx="3345944" cy="251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B9A24B-3CF2-4CED-AB32-984BC16F0B47}"/>
              </a:ext>
            </a:extLst>
          </p:cNvPr>
          <p:cNvSpPr txBox="1"/>
          <p:nvPr/>
        </p:nvSpPr>
        <p:spPr>
          <a:xfrm>
            <a:off x="497758" y="1244995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hlinkClick r:id="rId3"/>
              </a:rPr>
              <a:t>Yo</a:t>
            </a:r>
            <a:r>
              <a:rPr lang="en-US" dirty="0">
                <a:hlinkClick r:id="rId3"/>
              </a:rPr>
              <a:t>-Cocoa Dip | General Mills Convenience and Foodservice (generalmillscf.com)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6768B-6536-4A35-BE80-3642C9BFF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923" y="2186601"/>
            <a:ext cx="43148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ocolate Dipped Strawberry Smoothie">
            <a:extLst>
              <a:ext uri="{FF2B5EF4-FFF2-40B4-BE49-F238E27FC236}">
                <a16:creationId xmlns:a16="http://schemas.microsoft.com/office/drawing/2014/main" id="{11AE7FF8-3C16-43B9-A27C-9F84EDCAF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899037"/>
            <a:ext cx="3676497" cy="275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95A30E-A79F-4173-902B-86C010D65EA3}"/>
              </a:ext>
            </a:extLst>
          </p:cNvPr>
          <p:cNvSpPr txBox="1"/>
          <p:nvPr/>
        </p:nvSpPr>
        <p:spPr>
          <a:xfrm>
            <a:off x="1408471" y="899037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Chocolate Dipped Strawberry Smoothie | General Mills Convenience and Foodservice (generalmillscf.com)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0A5B38-B99A-41D3-A56E-AE51CE852E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518" y="2339463"/>
            <a:ext cx="38481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3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BFA343-00A4-497D-B27C-DD2137EDD653}"/>
              </a:ext>
            </a:extLst>
          </p:cNvPr>
          <p:cNvSpPr txBox="1"/>
          <p:nvPr/>
        </p:nvSpPr>
        <p:spPr>
          <a:xfrm>
            <a:off x="1324898" y="1003927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Island Joy Smoothie | General Mills Convenience and Foodservice (generalmillscf.com)</a:t>
            </a:r>
            <a:endParaRPr lang="en-US" dirty="0"/>
          </a:p>
        </p:txBody>
      </p:sp>
      <p:pic>
        <p:nvPicPr>
          <p:cNvPr id="3074" name="Picture 2" descr="Island Joy Smoothie">
            <a:extLst>
              <a:ext uri="{FF2B5EF4-FFF2-40B4-BE49-F238E27FC236}">
                <a16:creationId xmlns:a16="http://schemas.microsoft.com/office/drawing/2014/main" id="{A0DA7A11-37CE-491F-8EE4-A2F88A787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96" y="925935"/>
            <a:ext cx="4183626" cy="313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115F91-D2F3-42CE-8C52-812B88CC0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898" y="1684111"/>
            <a:ext cx="40386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9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9AF250-6D10-4439-B1DE-B4A378E0BEED}"/>
              </a:ext>
            </a:extLst>
          </p:cNvPr>
          <p:cNvSpPr txBox="1"/>
          <p:nvPr/>
        </p:nvSpPr>
        <p:spPr>
          <a:xfrm>
            <a:off x="836971" y="657603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Cocoa Banana Whole Grain-Rich Muffin Squares | General Mills Convenience and Foodservice (generalmillscf.com)</a:t>
            </a:r>
            <a:endParaRPr lang="en-US" dirty="0"/>
          </a:p>
        </p:txBody>
      </p:sp>
      <p:pic>
        <p:nvPicPr>
          <p:cNvPr id="4098" name="Picture 2" descr="Cocoa Banana Whole Grain-Rich Muffin Squares">
            <a:extLst>
              <a:ext uri="{FF2B5EF4-FFF2-40B4-BE49-F238E27FC236}">
                <a16:creationId xmlns:a16="http://schemas.microsoft.com/office/drawing/2014/main" id="{DDB1BD6A-C120-40D4-94B2-B95AF2C05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367" y="184509"/>
            <a:ext cx="4198007" cy="307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B06693-22D0-4DFE-82A5-BFCF2DE9C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537" y="1662960"/>
            <a:ext cx="4000500" cy="4800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A39314-60B8-458D-8739-8D753F4EF460}"/>
              </a:ext>
            </a:extLst>
          </p:cNvPr>
          <p:cNvSpPr txBox="1"/>
          <p:nvPr/>
        </p:nvSpPr>
        <p:spPr>
          <a:xfrm>
            <a:off x="6799006" y="4380271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a ½ batch</a:t>
            </a:r>
          </a:p>
          <a:p>
            <a:r>
              <a:rPr lang="en-US" dirty="0"/>
              <a:t>2 cups bananas</a:t>
            </a:r>
          </a:p>
          <a:p>
            <a:r>
              <a:rPr lang="en-US" dirty="0"/>
              <a:t>¼ cup cocoa powder</a:t>
            </a:r>
          </a:p>
          <a:p>
            <a:r>
              <a:rPr lang="en-US" dirty="0"/>
              <a:t>1 cup chips</a:t>
            </a:r>
          </a:p>
        </p:txBody>
      </p:sp>
    </p:spTree>
    <p:extLst>
      <p:ext uri="{BB962C8B-B14F-4D97-AF65-F5344CB8AC3E}">
        <p14:creationId xmlns:p14="http://schemas.microsoft.com/office/powerpoint/2010/main" val="292035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0CA624-AED5-4E45-B97C-F30B22792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1290637"/>
            <a:ext cx="92297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4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188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Coulter</dc:creator>
  <cp:lastModifiedBy>Monica Coulter</cp:lastModifiedBy>
  <cp:revision>3</cp:revision>
  <dcterms:created xsi:type="dcterms:W3CDTF">2021-10-15T15:53:14Z</dcterms:created>
  <dcterms:modified xsi:type="dcterms:W3CDTF">2021-11-09T22:43:48Z</dcterms:modified>
</cp:coreProperties>
</file>